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DM Sans Medium"/>
      <p:regular r:id="rId13"/>
      <p:bold r:id="rId14"/>
      <p:italic r:id="rId15"/>
      <p:boldItalic r:id="rId16"/>
    </p:embeddedFont>
    <p:embeddedFont>
      <p:font typeface="Prompt"/>
      <p:regular r:id="rId17"/>
      <p:bold r:id="rId18"/>
      <p:italic r:id="rId19"/>
      <p:boldItalic r:id="rId20"/>
    </p:embeddedFont>
    <p:embeddedFont>
      <p:font typeface="DM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h+7AYTclH7dX2i0tyFOWClU65J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mpt-boldItalic.fntdata"/><Relationship Id="rId22" Type="http://schemas.openxmlformats.org/officeDocument/2006/relationships/font" Target="fonts/DMSans-bold.fntdata"/><Relationship Id="rId21" Type="http://schemas.openxmlformats.org/officeDocument/2006/relationships/font" Target="fonts/DMSans-regular.fntdata"/><Relationship Id="rId24" Type="http://schemas.openxmlformats.org/officeDocument/2006/relationships/font" Target="fonts/DMSans-boldItalic.fntdata"/><Relationship Id="rId23" Type="http://schemas.openxmlformats.org/officeDocument/2006/relationships/font" Target="fonts/DM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DMSansMedium-regular.fntdata"/><Relationship Id="rId12" Type="http://schemas.openxmlformats.org/officeDocument/2006/relationships/slide" Target="slides/slide7.xml"/><Relationship Id="rId15" Type="http://schemas.openxmlformats.org/officeDocument/2006/relationships/font" Target="fonts/DMSansMedium-italic.fntdata"/><Relationship Id="rId14" Type="http://schemas.openxmlformats.org/officeDocument/2006/relationships/font" Target="fonts/DMSansMedium-bold.fntdata"/><Relationship Id="rId17" Type="http://schemas.openxmlformats.org/officeDocument/2006/relationships/font" Target="fonts/Prompt-regular.fntdata"/><Relationship Id="rId16" Type="http://schemas.openxmlformats.org/officeDocument/2006/relationships/font" Target="fonts/DMSansMedium-boldItalic.fntdata"/><Relationship Id="rId19" Type="http://schemas.openxmlformats.org/officeDocument/2006/relationships/font" Target="fonts/Prompt-italic.fntdata"/><Relationship Id="rId18" Type="http://schemas.openxmlformats.org/officeDocument/2006/relationships/font" Target="fonts/Promp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249a644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21249a6444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36000"/>
          </a:blip>
          <a:srcRect b="19042" l="0" r="35604" t="26966"/>
          <a:stretch/>
        </p:blipFill>
        <p:spPr>
          <a:xfrm>
            <a:off x="9193750" y="0"/>
            <a:ext cx="9094249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38744" r="0" t="0"/>
          <a:stretch/>
        </p:blipFill>
        <p:spPr>
          <a:xfrm>
            <a:off x="0" y="2538625"/>
            <a:ext cx="1028700" cy="16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-58780" t="0"/>
          <a:stretch/>
        </p:blipFill>
        <p:spPr>
          <a:xfrm>
            <a:off x="16474696" y="9061715"/>
            <a:ext cx="2879013" cy="726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1362397" y="-1510815"/>
            <a:ext cx="15563206" cy="3230761"/>
            <a:chOff x="0" y="-38100"/>
            <a:chExt cx="4098951" cy="85090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098951" cy="812800"/>
            </a:xfrm>
            <a:custGeom>
              <a:rect b="b" l="l" r="r" t="t"/>
              <a:pathLst>
                <a:path extrusionOk="0" h="812800" w="4098951">
                  <a:moveTo>
                    <a:pt x="25370" y="0"/>
                  </a:moveTo>
                  <a:lnTo>
                    <a:pt x="4073582" y="0"/>
                  </a:lnTo>
                  <a:cubicBezTo>
                    <a:pt x="4080310" y="0"/>
                    <a:pt x="4086763" y="2673"/>
                    <a:pt x="4091521" y="7431"/>
                  </a:cubicBezTo>
                  <a:cubicBezTo>
                    <a:pt x="4096279" y="12188"/>
                    <a:pt x="4098951" y="18641"/>
                    <a:pt x="4098951" y="25370"/>
                  </a:cubicBezTo>
                  <a:lnTo>
                    <a:pt x="4098951" y="787430"/>
                  </a:lnTo>
                  <a:cubicBezTo>
                    <a:pt x="4098951" y="794159"/>
                    <a:pt x="4096279" y="800611"/>
                    <a:pt x="4091521" y="805369"/>
                  </a:cubicBezTo>
                  <a:cubicBezTo>
                    <a:pt x="4086763" y="810127"/>
                    <a:pt x="4080310" y="812800"/>
                    <a:pt x="4073582" y="812800"/>
                  </a:cubicBezTo>
                  <a:lnTo>
                    <a:pt x="25370" y="812800"/>
                  </a:lnTo>
                  <a:cubicBezTo>
                    <a:pt x="18641" y="812800"/>
                    <a:pt x="12188" y="810127"/>
                    <a:pt x="7431" y="805369"/>
                  </a:cubicBezTo>
                  <a:cubicBezTo>
                    <a:pt x="2673" y="800611"/>
                    <a:pt x="0" y="794159"/>
                    <a:pt x="0" y="787430"/>
                  </a:cubicBezTo>
                  <a:lnTo>
                    <a:pt x="0" y="25370"/>
                  </a:lnTo>
                  <a:cubicBezTo>
                    <a:pt x="0" y="18641"/>
                    <a:pt x="2673" y="12188"/>
                    <a:pt x="7431" y="7431"/>
                  </a:cubicBezTo>
                  <a:cubicBezTo>
                    <a:pt x="12188" y="2673"/>
                    <a:pt x="18641" y="0"/>
                    <a:pt x="25370" y="0"/>
                  </a:cubicBezTo>
                  <a:close/>
                </a:path>
              </a:pathLst>
            </a:custGeom>
            <a:solidFill>
              <a:srgbClr val="FFFFFF">
                <a:alpha val="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37388" y="139261"/>
            <a:ext cx="1331734" cy="139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8975" y="176896"/>
            <a:ext cx="1369119" cy="136911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7811063" y="2885353"/>
            <a:ext cx="60834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35"/>
              <a:buFont typeface="Arial"/>
              <a:buNone/>
            </a:pPr>
            <a:r>
              <a:rPr b="1" i="0" lang="en-US" sz="4335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Problem Statement: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811063" y="4023034"/>
            <a:ext cx="4703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35"/>
              <a:buFont typeface="Arial"/>
              <a:buNone/>
            </a:pPr>
            <a:r>
              <a:rPr b="1" i="0" lang="en-US" sz="4335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PS NO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811063" y="5164044"/>
            <a:ext cx="4703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35"/>
              <a:buFont typeface="Arial"/>
              <a:buNone/>
            </a:pPr>
            <a:r>
              <a:rPr b="1" i="0" lang="en-US" sz="4335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College Name: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7811063" y="6305054"/>
            <a:ext cx="4703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35"/>
              <a:buFont typeface="Arial"/>
              <a:buNone/>
            </a:pPr>
            <a:r>
              <a:rPr b="1" i="0" lang="en-US" sz="4335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Team Name: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7811063" y="7446064"/>
            <a:ext cx="4703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35"/>
              <a:buFont typeface="Arial"/>
              <a:buNone/>
            </a:pPr>
            <a:r>
              <a:rPr b="1" i="0" lang="en-US" sz="4335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Team Members: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3078095" y="371595"/>
            <a:ext cx="121506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0" i="0" lang="en-US" sz="28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VASANTDADA PATIL PRATISHTHAN’S </a:t>
            </a:r>
            <a:endParaRPr b="0" i="0" sz="28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None/>
            </a:pPr>
            <a:r>
              <a:rPr b="0" i="0" lang="en-US" sz="28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COLLEGE OF ENGINEERING &amp; VISUAL ARTS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teampublicity77@gmail.com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 title="Quasar 4.0 Logo.png"/>
          <p:cNvPicPr preferRelativeResize="0"/>
          <p:nvPr/>
        </p:nvPicPr>
        <p:blipFill rotWithShape="1">
          <a:blip r:embed="rId8">
            <a:alphaModFix/>
          </a:blip>
          <a:srcRect b="0" l="-5400" r="5400" t="0"/>
          <a:stretch/>
        </p:blipFill>
        <p:spPr>
          <a:xfrm>
            <a:off x="1313598" y="2784125"/>
            <a:ext cx="5741650" cy="60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26932" t="0"/>
          <a:stretch/>
        </p:blipFill>
        <p:spPr>
          <a:xfrm>
            <a:off x="16184448" y="386050"/>
            <a:ext cx="2103550" cy="7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59915" r="0" t="0"/>
          <a:stretch/>
        </p:blipFill>
        <p:spPr>
          <a:xfrm>
            <a:off x="3" y="6233825"/>
            <a:ext cx="673150" cy="1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257113" y="701902"/>
            <a:ext cx="9278539" cy="83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4"/>
              <a:buFont typeface="Arial"/>
              <a:buNone/>
            </a:pPr>
            <a:r>
              <a:rPr b="1" i="0" lang="en-US" sz="5204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IDEA / APPROACH </a:t>
            </a:r>
            <a:r>
              <a:rPr b="1" i="0" lang="en-US" sz="5204" u="none" cap="none" strike="noStrike">
                <a:solidFill>
                  <a:srgbClr val="FD8F00"/>
                </a:solidFill>
                <a:latin typeface="Prompt"/>
                <a:ea typeface="Prompt"/>
                <a:cs typeface="Prompt"/>
                <a:sym typeface="Prompt"/>
              </a:rPr>
              <a:t>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257113" y="1775353"/>
            <a:ext cx="9278539" cy="51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Describe your Idea / Solution / Prototype Details.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3671376" y="9602617"/>
            <a:ext cx="109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VASANTDADA PATI</a:t>
            </a:r>
            <a:r>
              <a:rPr lang="en-US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 </a:t>
            </a:r>
            <a:r>
              <a:rPr lang="en-US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PRATISHTHAN’S</a:t>
            </a:r>
            <a:r>
              <a:rPr lang="en-US" sz="2899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COLLEGE OF ENGINEERING &amp; VISUAL ARTS | </a:t>
            </a:r>
            <a:r>
              <a:rPr lang="en-US" sz="1500">
                <a:solidFill>
                  <a:srgbClr val="FFFFFF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QUASAR 4.0</a:t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" title="Quasar 4.0 Logo.png"/>
          <p:cNvPicPr preferRelativeResize="0"/>
          <p:nvPr/>
        </p:nvPicPr>
        <p:blipFill rotWithShape="1">
          <a:blip r:embed="rId5">
            <a:alphaModFix/>
          </a:blip>
          <a:srcRect b="0" l="-5400" r="5400" t="0"/>
          <a:stretch/>
        </p:blipFill>
        <p:spPr>
          <a:xfrm>
            <a:off x="17031087" y="9168724"/>
            <a:ext cx="1118275" cy="11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-36873" t="0"/>
          <a:stretch/>
        </p:blipFill>
        <p:spPr>
          <a:xfrm>
            <a:off x="16184442" y="386052"/>
            <a:ext cx="2879013" cy="7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59915" r="0" t="0"/>
          <a:stretch/>
        </p:blipFill>
        <p:spPr>
          <a:xfrm>
            <a:off x="4" y="6233825"/>
            <a:ext cx="673150" cy="1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1257113" y="701902"/>
            <a:ext cx="1435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4"/>
              <a:buFont typeface="Arial"/>
              <a:buNone/>
            </a:pPr>
            <a:r>
              <a:rPr b="1" lang="en-US" sz="520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TECHNICAL </a:t>
            </a:r>
            <a:r>
              <a:rPr b="1" i="0" lang="en-US" sz="5204" u="none" cap="none" strike="noStrike">
                <a:solidFill>
                  <a:srgbClr val="FD8F00"/>
                </a:solidFill>
                <a:latin typeface="Prompt"/>
                <a:ea typeface="Prompt"/>
                <a:cs typeface="Prompt"/>
                <a:sym typeface="Prompt"/>
              </a:rPr>
              <a:t>A</a:t>
            </a:r>
            <a:r>
              <a:rPr b="1" lang="en-US" sz="5204">
                <a:solidFill>
                  <a:srgbClr val="FD8F00"/>
                </a:solidFill>
                <a:latin typeface="Prompt"/>
                <a:ea typeface="Prompt"/>
                <a:cs typeface="Prompt"/>
                <a:sym typeface="Prompt"/>
              </a:rPr>
              <a:t>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228538" y="1730768"/>
            <a:ext cx="137712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Technologies to be used (e.g. programming languages, frameworks, hardware)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Methodology and process for implementation (Flow Charts/Images/working prototype)</a:t>
            </a: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79850" y="9068375"/>
            <a:ext cx="1114225" cy="1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3671376" y="9602617"/>
            <a:ext cx="109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VASANTDADA PATI</a:t>
            </a:r>
            <a:r>
              <a:rPr lang="en-US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 PRATISHTHAN’S</a:t>
            </a:r>
            <a:r>
              <a:rPr lang="en-US" sz="2899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COLLEGE OF ENGINEERING &amp; VISUAL ARTS | QUASAR </a:t>
            </a:r>
            <a:r>
              <a:rPr lang="en-US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" title="Quasar 4.0 Logo.png"/>
          <p:cNvPicPr preferRelativeResize="0"/>
          <p:nvPr/>
        </p:nvPicPr>
        <p:blipFill rotWithShape="1">
          <a:blip r:embed="rId6">
            <a:alphaModFix/>
          </a:blip>
          <a:srcRect b="0" l="-5400" r="5400" t="0"/>
          <a:stretch/>
        </p:blipFill>
        <p:spPr>
          <a:xfrm>
            <a:off x="17031087" y="9168724"/>
            <a:ext cx="1118275" cy="11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-36873" t="0"/>
          <a:stretch/>
        </p:blipFill>
        <p:spPr>
          <a:xfrm>
            <a:off x="16184442" y="386052"/>
            <a:ext cx="2879013" cy="7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4">
            <a:alphaModFix/>
          </a:blip>
          <a:srcRect b="0" l="59915" r="0" t="0"/>
          <a:stretch/>
        </p:blipFill>
        <p:spPr>
          <a:xfrm>
            <a:off x="3" y="6233825"/>
            <a:ext cx="673150" cy="1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1257142" y="701900"/>
            <a:ext cx="9403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4"/>
              <a:buFont typeface="Arial"/>
              <a:buNone/>
            </a:pPr>
            <a:r>
              <a:rPr b="1" lang="en-US" sz="520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FEASIBILITY &amp;</a:t>
            </a:r>
            <a:r>
              <a:rPr b="1" i="0" lang="en-US" sz="5204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b="1" lang="en-US" sz="5204">
                <a:solidFill>
                  <a:srgbClr val="FD8F00"/>
                </a:solidFill>
                <a:latin typeface="Prompt"/>
                <a:ea typeface="Prompt"/>
                <a:cs typeface="Prompt"/>
                <a:sym typeface="Prompt"/>
              </a:rPr>
              <a:t>VIABILITY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1228538" y="1730768"/>
            <a:ext cx="97026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Analysis of the feasibility of the idea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Potential challenges and risks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Strategies for overcoming these challenges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79850" y="9068375"/>
            <a:ext cx="1114225" cy="1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3671376" y="9602617"/>
            <a:ext cx="109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VASANTDADA PATI</a:t>
            </a:r>
            <a:r>
              <a:rPr lang="en-US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 PRATISHTHAN’S</a:t>
            </a:r>
            <a:r>
              <a:rPr lang="en-US" sz="2899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COLLEGE OF ENGINEERING &amp; VISUAL ARTS | </a:t>
            </a:r>
            <a:r>
              <a:rPr lang="en-US" sz="1500">
                <a:solidFill>
                  <a:srgbClr val="FFFFFF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QUASAR 4.0</a:t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4" title="Quasar 4.0 Logo.png"/>
          <p:cNvPicPr preferRelativeResize="0"/>
          <p:nvPr/>
        </p:nvPicPr>
        <p:blipFill rotWithShape="1">
          <a:blip r:embed="rId6">
            <a:alphaModFix/>
          </a:blip>
          <a:srcRect b="0" l="-5400" r="5400" t="0"/>
          <a:stretch/>
        </p:blipFill>
        <p:spPr>
          <a:xfrm>
            <a:off x="17031087" y="9168724"/>
            <a:ext cx="1118275" cy="11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1249a6444b_0_0"/>
          <p:cNvPicPr preferRelativeResize="0"/>
          <p:nvPr/>
        </p:nvPicPr>
        <p:blipFill rotWithShape="1">
          <a:blip r:embed="rId3">
            <a:alphaModFix/>
          </a:blip>
          <a:srcRect b="0" l="0" r="-36873" t="0"/>
          <a:stretch/>
        </p:blipFill>
        <p:spPr>
          <a:xfrm>
            <a:off x="16184442" y="386052"/>
            <a:ext cx="2879013" cy="7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1249a6444b_0_0"/>
          <p:cNvPicPr preferRelativeResize="0"/>
          <p:nvPr/>
        </p:nvPicPr>
        <p:blipFill rotWithShape="1">
          <a:blip r:embed="rId4">
            <a:alphaModFix/>
          </a:blip>
          <a:srcRect b="0" l="59915" r="0" t="0"/>
          <a:stretch/>
        </p:blipFill>
        <p:spPr>
          <a:xfrm>
            <a:off x="4" y="6233825"/>
            <a:ext cx="673150" cy="1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1249a6444b_0_0"/>
          <p:cNvSpPr txBox="1"/>
          <p:nvPr/>
        </p:nvSpPr>
        <p:spPr>
          <a:xfrm>
            <a:off x="1257113" y="701902"/>
            <a:ext cx="12346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4"/>
              <a:buFont typeface="Arial"/>
              <a:buNone/>
            </a:pPr>
            <a:r>
              <a:rPr b="1" lang="en-US" sz="520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IMPACT</a:t>
            </a:r>
            <a:r>
              <a:rPr b="1" i="0" lang="en-US" sz="5204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&amp; </a:t>
            </a:r>
            <a:r>
              <a:rPr b="1" lang="en-US" sz="5204">
                <a:solidFill>
                  <a:srgbClr val="FD8F00"/>
                </a:solidFill>
                <a:latin typeface="Prompt"/>
                <a:ea typeface="Prompt"/>
                <a:cs typeface="Prompt"/>
                <a:sym typeface="Prompt"/>
              </a:rPr>
              <a:t>BENEFITS</a:t>
            </a:r>
            <a:endParaRPr b="0" i="0" sz="1400" u="none" cap="none" strike="noStrike">
              <a:solidFill>
                <a:srgbClr val="FD8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1249a6444b_0_0"/>
          <p:cNvSpPr txBox="1"/>
          <p:nvPr/>
        </p:nvSpPr>
        <p:spPr>
          <a:xfrm>
            <a:off x="1228538" y="1730768"/>
            <a:ext cx="136926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Potential impact on the target audience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Benefits of the solution (social, economic, environmental, etc.)</a:t>
            </a:r>
            <a:endParaRPr sz="3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0" name="Google Shape;140;g21249a6444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79850" y="9068375"/>
            <a:ext cx="1114225" cy="1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1249a6444b_0_0"/>
          <p:cNvSpPr txBox="1"/>
          <p:nvPr/>
        </p:nvSpPr>
        <p:spPr>
          <a:xfrm>
            <a:off x="3671376" y="9602617"/>
            <a:ext cx="109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VASANTDADA PATI</a:t>
            </a:r>
            <a:r>
              <a:rPr lang="en-US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 PRATISHTHAN’S</a:t>
            </a:r>
            <a:r>
              <a:rPr lang="en-US" sz="2899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COLLEGE OF ENGINEERING &amp; VISUAL ARTS | </a:t>
            </a:r>
            <a:r>
              <a:rPr lang="en-US" sz="1500">
                <a:solidFill>
                  <a:srgbClr val="FFFFFF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QUASAR 4.0</a:t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21249a6444b_0_0" title="Quasar 4.0 Logo.png"/>
          <p:cNvPicPr preferRelativeResize="0"/>
          <p:nvPr/>
        </p:nvPicPr>
        <p:blipFill rotWithShape="1">
          <a:blip r:embed="rId6">
            <a:alphaModFix/>
          </a:blip>
          <a:srcRect b="0" l="-5400" r="5400" t="0"/>
          <a:stretch/>
        </p:blipFill>
        <p:spPr>
          <a:xfrm>
            <a:off x="17031087" y="9168724"/>
            <a:ext cx="1118275" cy="11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-36873" t="0"/>
          <a:stretch/>
        </p:blipFill>
        <p:spPr>
          <a:xfrm>
            <a:off x="16184442" y="386052"/>
            <a:ext cx="2879013" cy="7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 b="0" l="59915" r="0" t="0"/>
          <a:stretch/>
        </p:blipFill>
        <p:spPr>
          <a:xfrm>
            <a:off x="4" y="6233825"/>
            <a:ext cx="673150" cy="1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 txBox="1"/>
          <p:nvPr/>
        </p:nvSpPr>
        <p:spPr>
          <a:xfrm>
            <a:off x="1257113" y="701902"/>
            <a:ext cx="12346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4"/>
              <a:buFont typeface="Arial"/>
              <a:buNone/>
            </a:pPr>
            <a:r>
              <a:rPr b="1" lang="en-US" sz="520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RESEARCH &amp; </a:t>
            </a:r>
            <a:r>
              <a:rPr b="1" lang="en-US" sz="5204">
                <a:solidFill>
                  <a:srgbClr val="FD8F00"/>
                </a:solidFill>
                <a:latin typeface="Prompt"/>
                <a:ea typeface="Prompt"/>
                <a:cs typeface="Prompt"/>
                <a:sym typeface="Prompt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228538" y="1730768"/>
            <a:ext cx="1369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Details / Links of the reference and research work</a:t>
            </a:r>
            <a:endParaRPr b="0" i="0" sz="3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79850" y="9068375"/>
            <a:ext cx="1114225" cy="1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3671376" y="9602617"/>
            <a:ext cx="109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VASANTDADA PATI</a:t>
            </a:r>
            <a:r>
              <a:rPr lang="en-US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 PRATISHTHAN’S</a:t>
            </a:r>
            <a:r>
              <a:rPr lang="en-US" sz="2899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COLLEGE OF ENGINEERING &amp; VISUAL ARTS | </a:t>
            </a:r>
            <a:r>
              <a:rPr lang="en-US" sz="1500">
                <a:solidFill>
                  <a:srgbClr val="FFFFFF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QUASAR 4.0</a:t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5" title="Quasar 4.0 Logo.png"/>
          <p:cNvPicPr preferRelativeResize="0"/>
          <p:nvPr/>
        </p:nvPicPr>
        <p:blipFill rotWithShape="1">
          <a:blip r:embed="rId6">
            <a:alphaModFix/>
          </a:blip>
          <a:srcRect b="0" l="-5400" r="5400" t="0"/>
          <a:stretch/>
        </p:blipFill>
        <p:spPr>
          <a:xfrm>
            <a:off x="17031087" y="9168724"/>
            <a:ext cx="1118275" cy="11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b="0" l="0" r="27754" t="0"/>
          <a:stretch/>
        </p:blipFill>
        <p:spPr>
          <a:xfrm>
            <a:off x="16208149" y="885925"/>
            <a:ext cx="2079850" cy="7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b="0" l="38744" r="0" t="0"/>
          <a:stretch/>
        </p:blipFill>
        <p:spPr>
          <a:xfrm>
            <a:off x="0" y="5143500"/>
            <a:ext cx="1028700" cy="1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1779866" y="1201778"/>
            <a:ext cx="11612900" cy="83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IMPORTANT POINTS TO </a:t>
            </a:r>
            <a:r>
              <a:rPr b="1" i="0" lang="en-US" sz="5199" u="none" cap="none" strike="noStrike">
                <a:solidFill>
                  <a:srgbClr val="FD8F00"/>
                </a:solidFill>
                <a:latin typeface="Prompt"/>
                <a:ea typeface="Prompt"/>
                <a:cs typeface="Prompt"/>
                <a:sym typeface="Prompt"/>
              </a:rPr>
              <a:t>REMEMBER</a:t>
            </a:r>
            <a:r>
              <a:rPr b="1" i="0" lang="en-US" sz="5199" u="none" cap="none" strike="noStrike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3303791" y="2643613"/>
            <a:ext cx="13600800" cy="5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Kindly keep the maximum slides limit to 6 pages.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 clear, readable fonts and avoid cluttered or busy slides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All the topics should be utilized for the description of your </a:t>
            </a: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solution</a:t>
            </a:r>
            <a:r>
              <a:rPr b="0" i="0" lang="en-US" sz="25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Try to avoid paragraphs and post your </a:t>
            </a: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solution</a:t>
            </a:r>
            <a:r>
              <a:rPr b="0" i="0" lang="en-US" sz="25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 points.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Keep your explanation precise and easy to understand.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b="0" i="0" lang="en-US" sz="25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Score will be assigned on Round 2 Presentation over this PPT only (No Changes)</a:t>
            </a:r>
            <a:r>
              <a:rPr b="0" i="0" lang="en-US" sz="25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2599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 generated or any automated PPT content is strictly prohibited.</a:t>
            </a:r>
            <a:endParaRPr sz="25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2683992" y="2645388"/>
            <a:ext cx="363496" cy="365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F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2683992" y="3399917"/>
            <a:ext cx="363496" cy="365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F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2683992" y="4219067"/>
            <a:ext cx="363496" cy="365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F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2683992" y="5073168"/>
            <a:ext cx="363496" cy="365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F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2683992" y="5873268"/>
            <a:ext cx="363496" cy="365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F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2683992" y="6673368"/>
            <a:ext cx="363496" cy="365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F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2929225" y="8367138"/>
            <a:ext cx="11613000" cy="55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3646055" y="8452938"/>
            <a:ext cx="11194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Name the PPT:</a:t>
            </a:r>
            <a:r>
              <a:rPr lang="en-US" sz="2499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</a:t>
            </a:r>
            <a:r>
              <a:rPr lang="en-US" sz="2499">
                <a:solidFill>
                  <a:srgbClr val="FD8F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teamname_</a:t>
            </a:r>
            <a:r>
              <a:rPr lang="en-US" sz="2499">
                <a:solidFill>
                  <a:srgbClr val="FD8F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problemstatementnumber</a:t>
            </a:r>
            <a:r>
              <a:rPr b="0" i="0" lang="en-US" sz="2499" u="none" cap="none" strike="noStrike">
                <a:solidFill>
                  <a:srgbClr val="FD8F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_projectname</a:t>
            </a:r>
            <a:endParaRPr b="0" i="0" sz="1500" u="none" cap="none" strike="noStrik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79850" y="9068375"/>
            <a:ext cx="1114225" cy="1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/>
          <p:nvPr/>
        </p:nvSpPr>
        <p:spPr>
          <a:xfrm>
            <a:off x="2683992" y="7473468"/>
            <a:ext cx="363496" cy="3651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F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3671376" y="9602617"/>
            <a:ext cx="10945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VASANTDADA PATI</a:t>
            </a:r>
            <a:r>
              <a:rPr lang="en-US" sz="1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 PRATISHTHAN’S</a:t>
            </a:r>
            <a:r>
              <a:rPr lang="en-US" sz="2899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COLLEGE OF ENGINEERING &amp; VISUAL ARTS | </a:t>
            </a:r>
            <a:r>
              <a:rPr lang="en-US" sz="1500">
                <a:solidFill>
                  <a:srgbClr val="FFFFFF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QUASAR 4.0</a:t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6" title="Quasar 4.0 Logo.png"/>
          <p:cNvPicPr preferRelativeResize="0"/>
          <p:nvPr/>
        </p:nvPicPr>
        <p:blipFill rotWithShape="1">
          <a:blip r:embed="rId6">
            <a:alphaModFix/>
          </a:blip>
          <a:srcRect b="0" l="-5400" r="5400" t="0"/>
          <a:stretch/>
        </p:blipFill>
        <p:spPr>
          <a:xfrm>
            <a:off x="17001321" y="9138959"/>
            <a:ext cx="1118275" cy="11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